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85"/>
    <p:restoredTop sz="94620"/>
  </p:normalViewPr>
  <p:slideViewPr>
    <p:cSldViewPr snapToGrid="0" snapToObjects="1">
      <p:cViewPr varScale="1">
        <p:scale>
          <a:sx n="87" d="100"/>
          <a:sy n="87" d="100"/>
        </p:scale>
        <p:origin x="2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7CFE4-32CD-324B-A853-AABCD5E199AD}" type="datetimeFigureOut">
              <a:rPr lang="en-US" smtClean="0"/>
              <a:t>12/10/20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8E72-CF57-A540-9125-148210774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705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7CFE4-32CD-324B-A853-AABCD5E199AD}" type="datetimeFigureOut">
              <a:rPr lang="en-US" smtClean="0"/>
              <a:t>12/10/20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8E72-CF57-A540-9125-148210774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520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7CFE4-32CD-324B-A853-AABCD5E199AD}" type="datetimeFigureOut">
              <a:rPr lang="en-US" smtClean="0"/>
              <a:t>12/10/20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8E72-CF57-A540-9125-148210774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616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7CFE4-32CD-324B-A853-AABCD5E199AD}" type="datetimeFigureOut">
              <a:rPr lang="en-US" smtClean="0"/>
              <a:t>12/10/20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8E72-CF57-A540-9125-148210774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164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7CFE4-32CD-324B-A853-AABCD5E199AD}" type="datetimeFigureOut">
              <a:rPr lang="en-US" smtClean="0"/>
              <a:t>12/10/20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8E72-CF57-A540-9125-148210774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693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7CFE4-32CD-324B-A853-AABCD5E199AD}" type="datetimeFigureOut">
              <a:rPr lang="en-US" smtClean="0"/>
              <a:t>12/10/20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8E72-CF57-A540-9125-148210774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60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7CFE4-32CD-324B-A853-AABCD5E199AD}" type="datetimeFigureOut">
              <a:rPr lang="en-US" smtClean="0"/>
              <a:t>12/10/20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8E72-CF57-A540-9125-148210774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160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7CFE4-32CD-324B-A853-AABCD5E199AD}" type="datetimeFigureOut">
              <a:rPr lang="en-US" smtClean="0"/>
              <a:t>12/10/20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8E72-CF57-A540-9125-148210774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150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7CFE4-32CD-324B-A853-AABCD5E199AD}" type="datetimeFigureOut">
              <a:rPr lang="en-US" smtClean="0"/>
              <a:t>12/10/20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8E72-CF57-A540-9125-148210774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99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7CFE4-32CD-324B-A853-AABCD5E199AD}" type="datetimeFigureOut">
              <a:rPr lang="en-US" smtClean="0"/>
              <a:t>12/10/20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8E72-CF57-A540-9125-148210774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488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7CFE4-32CD-324B-A853-AABCD5E199AD}" type="datetimeFigureOut">
              <a:rPr lang="en-US" smtClean="0"/>
              <a:t>12/10/20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8E72-CF57-A540-9125-148210774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14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7CFE4-32CD-324B-A853-AABCD5E199AD}" type="datetimeFigureOut">
              <a:rPr lang="en-US" smtClean="0"/>
              <a:t>12/10/20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E8E72-CF57-A540-9125-148210774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570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5F9BBA0-31F6-F645-A763-5959ECE836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7400" y="2889250"/>
            <a:ext cx="3251200" cy="1079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443468C-1663-6945-AF1C-B2FFA51AFE75}"/>
              </a:ext>
            </a:extLst>
          </p:cNvPr>
          <p:cNvSpPr txBox="1"/>
          <p:nvPr/>
        </p:nvSpPr>
        <p:spPr>
          <a:xfrm>
            <a:off x="4137007" y="3968750"/>
            <a:ext cx="1631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colorcet</a:t>
            </a:r>
            <a:r>
              <a:rPr lang="en-US" sz="1400" dirty="0"/>
              <a:t>(‘Gouldian’)</a:t>
            </a:r>
          </a:p>
        </p:txBody>
      </p:sp>
    </p:spTree>
    <p:extLst>
      <p:ext uri="{BB962C8B-B14F-4D97-AF65-F5344CB8AC3E}">
        <p14:creationId xmlns:p14="http://schemas.microsoft.com/office/powerpoint/2010/main" val="40567191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4</Words>
  <Application>Microsoft Macintosh PowerPoint</Application>
  <PresentationFormat>A4 Paper (210x297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Kovesi</dc:creator>
  <cp:lastModifiedBy>Peter Kovesi</cp:lastModifiedBy>
  <cp:revision>3</cp:revision>
  <dcterms:created xsi:type="dcterms:W3CDTF">2020-12-09T13:34:54Z</dcterms:created>
  <dcterms:modified xsi:type="dcterms:W3CDTF">2020-12-10T08:34:34Z</dcterms:modified>
</cp:coreProperties>
</file>